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E710-C2DB-4B57-A536-990495769EB7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FE8-D1DC-4292-BFB1-95A24DCF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2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E710-C2DB-4B57-A536-990495769EB7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FE8-D1DC-4292-BFB1-95A24DCF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E710-C2DB-4B57-A536-990495769EB7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FE8-D1DC-4292-BFB1-95A24DCF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3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E710-C2DB-4B57-A536-990495769EB7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FE8-D1DC-4292-BFB1-95A24DCF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8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E710-C2DB-4B57-A536-990495769EB7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FE8-D1DC-4292-BFB1-95A24DCF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0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E710-C2DB-4B57-A536-990495769EB7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FE8-D1DC-4292-BFB1-95A24DCF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5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E710-C2DB-4B57-A536-990495769EB7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FE8-D1DC-4292-BFB1-95A24DCF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71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E710-C2DB-4B57-A536-990495769EB7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FE8-D1DC-4292-BFB1-95A24DCF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6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E710-C2DB-4B57-A536-990495769EB7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FE8-D1DC-4292-BFB1-95A24DCF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0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E710-C2DB-4B57-A536-990495769EB7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FE8-D1DC-4292-BFB1-95A24DCF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5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E710-C2DB-4B57-A536-990495769EB7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FE8-D1DC-4292-BFB1-95A24DCF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3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2E710-C2DB-4B57-A536-990495769EB7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E4FE8-D1DC-4292-BFB1-95A24DCF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774700"/>
            <a:ext cx="9144000" cy="60833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Nuisance Survey 		Date__________ (May ______,  June _____,  July _____,  August_____)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Instructions: </a:t>
            </a:r>
            <a:r>
              <a:rPr lang="en-US" dirty="0" smtClean="0"/>
              <a:t>Please circle</a:t>
            </a:r>
            <a:r>
              <a:rPr lang="en-US" b="1" dirty="0" smtClean="0"/>
              <a:t> </a:t>
            </a:r>
            <a:r>
              <a:rPr lang="en-US" dirty="0" smtClean="0"/>
              <a:t>or check the most appropriate response for what has occurred in the past </a:t>
            </a:r>
            <a:r>
              <a:rPr lang="en-US" b="1" u="sng" dirty="0" smtClean="0"/>
              <a:t>TWO WEEKS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b="1" dirty="0" smtClean="0"/>
              <a:t>Note:</a:t>
            </a:r>
            <a:r>
              <a:rPr lang="en-US" dirty="0" smtClean="0"/>
              <a:t>  While encounters with mosquitoes differ from day to day, try to think about nuisance in general. .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 How often did you spend time outdoors (i.e., beyond a 30 minute period)?</a:t>
            </a:r>
          </a:p>
          <a:p>
            <a:pPr>
              <a:buNone/>
            </a:pPr>
            <a:r>
              <a:rPr lang="en-US" dirty="0" smtClean="0"/>
              <a:t>____Daily</a:t>
            </a:r>
            <a:r>
              <a:rPr lang="en-US" b="1" dirty="0" smtClean="0"/>
              <a:t>		</a:t>
            </a:r>
            <a:r>
              <a:rPr lang="en-US" dirty="0" smtClean="0"/>
              <a:t>____A few times a week		____Once a week</a:t>
            </a:r>
            <a:r>
              <a:rPr lang="en-US" b="1" dirty="0" smtClean="0"/>
              <a:t>		</a:t>
            </a:r>
            <a:r>
              <a:rPr lang="en-US" dirty="0" smtClean="0"/>
              <a:t>____Rarely</a:t>
            </a:r>
            <a:r>
              <a:rPr lang="en-US" b="1" dirty="0" smtClean="0"/>
              <a:t>		</a:t>
            </a:r>
            <a:r>
              <a:rPr lang="en-US" dirty="0" smtClean="0"/>
              <a:t>____Never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2. When you do spend time outdoors, on average, how many hours do you spend? _____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Did mosquito-related nuisances affect the amount of time you spent outdoors?</a:t>
            </a:r>
          </a:p>
          <a:p>
            <a:pPr>
              <a:buNone/>
            </a:pPr>
            <a:r>
              <a:rPr lang="en-US" dirty="0" smtClean="0"/>
              <a:t>____Yes</a:t>
            </a:r>
            <a:r>
              <a:rPr lang="en-US" b="1" dirty="0" smtClean="0"/>
              <a:t>		</a:t>
            </a:r>
            <a:r>
              <a:rPr lang="en-US" dirty="0" smtClean="0"/>
              <a:t>____No</a:t>
            </a:r>
            <a:r>
              <a:rPr lang="en-US" b="1" dirty="0" smtClean="0"/>
              <a:t>		</a:t>
            </a:r>
            <a:r>
              <a:rPr lang="en-US" dirty="0" smtClean="0"/>
              <a:t>____Unsure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Explain your answer and please provide other factors that may have kept you indoors, when you would have preferred to be outdoors.</a:t>
            </a:r>
          </a:p>
          <a:p>
            <a:pPr>
              <a:buNone/>
            </a:pPr>
            <a:r>
              <a:rPr lang="en-US" dirty="0" smtClean="0"/>
              <a:t>______________________________________________________________________________________________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In general, how many complaints in a single day have you, other members of your household, or guests make aloud when encountering the outdoors near your home:_________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 How often do you encounter mosquitoes indoors?</a:t>
            </a:r>
          </a:p>
          <a:p>
            <a:pPr>
              <a:buNone/>
            </a:pPr>
            <a:r>
              <a:rPr lang="en-US" dirty="0" smtClean="0"/>
              <a:t>____Daily</a:t>
            </a:r>
            <a:r>
              <a:rPr lang="en-US" b="1" dirty="0" smtClean="0"/>
              <a:t>		</a:t>
            </a:r>
            <a:r>
              <a:rPr lang="en-US" dirty="0" smtClean="0"/>
              <a:t>____A few times a week</a:t>
            </a:r>
            <a:r>
              <a:rPr lang="en-US" b="1" dirty="0" smtClean="0"/>
              <a:t>		</a:t>
            </a:r>
            <a:r>
              <a:rPr lang="en-US" dirty="0" smtClean="0"/>
              <a:t>____Once a week</a:t>
            </a:r>
            <a:r>
              <a:rPr lang="en-US" b="1" dirty="0" smtClean="0"/>
              <a:t>			</a:t>
            </a:r>
            <a:r>
              <a:rPr lang="en-US" dirty="0" smtClean="0"/>
              <a:t>____Rarely</a:t>
            </a:r>
            <a:r>
              <a:rPr lang="en-US" b="1" dirty="0" smtClean="0"/>
              <a:t>		</a:t>
            </a:r>
            <a:r>
              <a:rPr lang="en-US" dirty="0" smtClean="0"/>
              <a:t>____Never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A095-7D34-2546-BC46-15F1454DF5E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0"/>
            <a:ext cx="8686800" cy="889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457200">
              <a:spcBef>
                <a:spcPct val="0"/>
              </a:spcBef>
              <a:defRPr/>
            </a:pPr>
            <a:r>
              <a:rPr lang="en-US" sz="3000" dirty="0">
                <a:latin typeface="Corbel"/>
                <a:ea typeface="+mj-ea"/>
                <a:cs typeface="Corbel"/>
              </a:rPr>
              <a:t>Task 4. Your Data (Second week of each month)</a:t>
            </a:r>
          </a:p>
        </p:txBody>
      </p:sp>
    </p:spTree>
    <p:extLst>
      <p:ext uri="{BB962C8B-B14F-4D97-AF65-F5344CB8AC3E}">
        <p14:creationId xmlns:p14="http://schemas.microsoft.com/office/powerpoint/2010/main" val="282892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8686800" cy="8890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sz="3000" dirty="0">
                <a:latin typeface="Corbel"/>
                <a:cs typeface="Corbel"/>
              </a:rPr>
              <a:t>Task 4. Your Data (1 day in the middle of each month, please use same time of day and same location)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889000"/>
            <a:ext cx="9144000" cy="5969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b="1" dirty="0">
                <a:latin typeface="Corbel"/>
                <a:cs typeface="Corbel"/>
              </a:rPr>
              <a:t>Instructions: Go outdoors when you think mosquito activity is high. Pick a location where you enjoy sitting.  And complete the following.</a:t>
            </a:r>
          </a:p>
          <a:p>
            <a:pPr>
              <a:buNone/>
            </a:pPr>
            <a:r>
              <a:rPr lang="en-US" sz="1200" b="1" dirty="0">
                <a:latin typeface="Corbel"/>
                <a:cs typeface="Corbel"/>
              </a:rPr>
              <a:t>Nuisance Data Worksheet</a:t>
            </a:r>
            <a:r>
              <a:rPr lang="en-US" sz="1200" dirty="0">
                <a:latin typeface="Corbel"/>
                <a:cs typeface="Corbel"/>
              </a:rPr>
              <a:t>- Please Rate the Following Nuisance levels as appropriate:</a:t>
            </a:r>
          </a:p>
          <a:p>
            <a:pPr>
              <a:buNone/>
            </a:pPr>
            <a:endParaRPr lang="en-US" sz="1200" dirty="0">
              <a:latin typeface="Corbel"/>
              <a:cs typeface="Corbel"/>
            </a:endParaRPr>
          </a:p>
          <a:p>
            <a:pPr>
              <a:buNone/>
            </a:pPr>
            <a:r>
              <a:rPr lang="en-US" sz="1200" dirty="0">
                <a:latin typeface="Corbel"/>
                <a:cs typeface="Corbel"/>
              </a:rPr>
              <a:t>Day# __________,   	</a:t>
            </a:r>
            <a:r>
              <a:rPr lang="en-US" sz="1200" b="1" dirty="0">
                <a:latin typeface="Corbel"/>
                <a:cs typeface="Corbel"/>
              </a:rPr>
              <a:t>June	</a:t>
            </a:r>
            <a:r>
              <a:rPr lang="en-US" sz="1200" dirty="0">
                <a:latin typeface="Corbel"/>
                <a:cs typeface="Corbel"/>
              </a:rPr>
              <a:t>	Time of Day (circle one): 	Morning (6am-11am), Afternoon (12pm-6pm), Evening (6pm-11pm)</a:t>
            </a:r>
          </a:p>
          <a:p>
            <a:pPr>
              <a:buNone/>
            </a:pPr>
            <a:endParaRPr lang="en-US" sz="1200" dirty="0">
              <a:latin typeface="Corbel"/>
              <a:cs typeface="Corbel"/>
            </a:endParaRPr>
          </a:p>
          <a:p>
            <a:pPr>
              <a:buNone/>
            </a:pPr>
            <a:r>
              <a:rPr lang="en-US" sz="1200" dirty="0">
                <a:latin typeface="Corbel"/>
                <a:cs typeface="Corbel"/>
              </a:rPr>
              <a:t>Time to first encounter/first seeing a mosquito (indicate seconds or minutes): ________ 				</a:t>
            </a:r>
          </a:p>
          <a:p>
            <a:pPr>
              <a:buNone/>
            </a:pPr>
            <a:endParaRPr lang="en-US" sz="1200" dirty="0">
              <a:latin typeface="Corbel"/>
              <a:cs typeface="Corbel"/>
            </a:endParaRPr>
          </a:p>
          <a:p>
            <a:pPr>
              <a:buNone/>
            </a:pPr>
            <a:r>
              <a:rPr lang="en-US" sz="1200" dirty="0">
                <a:latin typeface="Corbel"/>
                <a:cs typeface="Corbel"/>
              </a:rPr>
              <a:t>Circle # of mosquitoes encountered: NONE,  FEW (1-3),  SOME (4-10),  MANY (+ 10)</a:t>
            </a:r>
          </a:p>
          <a:p>
            <a:pPr>
              <a:buNone/>
            </a:pPr>
            <a:endParaRPr lang="en-US" sz="1200" dirty="0">
              <a:latin typeface="Corbel"/>
              <a:cs typeface="Corbel"/>
            </a:endParaRPr>
          </a:p>
          <a:p>
            <a:pPr>
              <a:buNone/>
            </a:pPr>
            <a:r>
              <a:rPr lang="en-US" sz="1200" u="sng" dirty="0">
                <a:latin typeface="Corbel"/>
                <a:cs typeface="Corbel"/>
              </a:rPr>
              <a:t>How tolerable was your experience (circle one):  JUST FINE, IRRITATING, INTOLERABLE</a:t>
            </a:r>
          </a:p>
          <a:p>
            <a:pPr>
              <a:buNone/>
            </a:pPr>
            <a:endParaRPr lang="en-US" sz="1200" dirty="0">
              <a:latin typeface="Corbel"/>
              <a:cs typeface="Corbel"/>
            </a:endParaRPr>
          </a:p>
          <a:p>
            <a:pPr>
              <a:buNone/>
            </a:pPr>
            <a:r>
              <a:rPr lang="en-US" sz="1200" dirty="0">
                <a:latin typeface="Corbel"/>
                <a:cs typeface="Corbel"/>
              </a:rPr>
              <a:t>Day# __________,   	</a:t>
            </a:r>
            <a:r>
              <a:rPr lang="en-US" sz="1200" b="1" dirty="0">
                <a:latin typeface="Corbel"/>
                <a:cs typeface="Corbel"/>
              </a:rPr>
              <a:t>July</a:t>
            </a:r>
            <a:r>
              <a:rPr lang="en-US" sz="1200" dirty="0">
                <a:latin typeface="Corbel"/>
                <a:cs typeface="Corbel"/>
              </a:rPr>
              <a:t>		Time of Day (circle one): 	Morning (6am-11am), Afternoon (12pm-6pm), Evening (6pm-11pm)</a:t>
            </a:r>
          </a:p>
          <a:p>
            <a:pPr>
              <a:buNone/>
            </a:pPr>
            <a:endParaRPr lang="en-US" sz="1200" dirty="0">
              <a:latin typeface="Corbel"/>
              <a:cs typeface="Corbel"/>
            </a:endParaRPr>
          </a:p>
          <a:p>
            <a:pPr>
              <a:buNone/>
            </a:pPr>
            <a:r>
              <a:rPr lang="en-US" sz="1200" dirty="0">
                <a:latin typeface="Corbel"/>
                <a:cs typeface="Corbel"/>
              </a:rPr>
              <a:t>Time to first encounter/first seeing a mosquito (indicate seconds or minutes): ________ 				</a:t>
            </a:r>
          </a:p>
          <a:p>
            <a:pPr>
              <a:buNone/>
            </a:pPr>
            <a:endParaRPr lang="en-US" sz="1200" dirty="0">
              <a:latin typeface="Corbel"/>
              <a:cs typeface="Corbel"/>
            </a:endParaRPr>
          </a:p>
          <a:p>
            <a:pPr>
              <a:buNone/>
            </a:pPr>
            <a:r>
              <a:rPr lang="en-US" sz="1200" dirty="0">
                <a:latin typeface="Corbel"/>
                <a:cs typeface="Corbel"/>
              </a:rPr>
              <a:t>Circle # of mosquitoes encountered: NONE,  FEW (1-3),  SOME (4-10),  MANY (+ 10)</a:t>
            </a:r>
          </a:p>
          <a:p>
            <a:pPr>
              <a:buNone/>
            </a:pPr>
            <a:endParaRPr lang="en-US" sz="1200" dirty="0">
              <a:latin typeface="Corbel"/>
              <a:cs typeface="Corbel"/>
            </a:endParaRPr>
          </a:p>
          <a:p>
            <a:pPr>
              <a:buNone/>
            </a:pPr>
            <a:r>
              <a:rPr lang="en-US" sz="1200" u="sng" dirty="0">
                <a:latin typeface="Corbel"/>
                <a:cs typeface="Corbel"/>
              </a:rPr>
              <a:t>How tolerable was your experience (circle one):  JUST FINE, IRRITATING, INTOLERABLE</a:t>
            </a:r>
          </a:p>
          <a:p>
            <a:pPr>
              <a:buNone/>
            </a:pPr>
            <a:endParaRPr lang="en-US" sz="1200" dirty="0">
              <a:latin typeface="Corbel"/>
              <a:cs typeface="Corbel"/>
            </a:endParaRPr>
          </a:p>
          <a:p>
            <a:pPr>
              <a:buNone/>
            </a:pPr>
            <a:endParaRPr lang="en-US" sz="1200" dirty="0">
              <a:latin typeface="Corbel"/>
              <a:cs typeface="Corbel"/>
            </a:endParaRPr>
          </a:p>
          <a:p>
            <a:pPr>
              <a:buNone/>
            </a:pPr>
            <a:r>
              <a:rPr lang="en-US" sz="1200" dirty="0">
                <a:latin typeface="Corbel"/>
                <a:cs typeface="Corbel"/>
              </a:rPr>
              <a:t>Day# __________,   	</a:t>
            </a:r>
            <a:r>
              <a:rPr lang="en-US" sz="1200" b="1" dirty="0">
                <a:latin typeface="Corbel"/>
                <a:cs typeface="Corbel"/>
              </a:rPr>
              <a:t>August	</a:t>
            </a:r>
            <a:r>
              <a:rPr lang="en-US" sz="1200" dirty="0">
                <a:latin typeface="Corbel"/>
                <a:cs typeface="Corbel"/>
              </a:rPr>
              <a:t>Time of Day (circle one): 	Morning (6am-11am), Afternoon (12pm-6pm), Evening (6pm-11pm)</a:t>
            </a:r>
          </a:p>
          <a:p>
            <a:pPr>
              <a:buNone/>
            </a:pPr>
            <a:endParaRPr lang="en-US" sz="1200" dirty="0">
              <a:latin typeface="Corbel"/>
              <a:cs typeface="Corbel"/>
            </a:endParaRPr>
          </a:p>
          <a:p>
            <a:pPr>
              <a:buNone/>
            </a:pPr>
            <a:r>
              <a:rPr lang="en-US" sz="1200" dirty="0">
                <a:latin typeface="Corbel"/>
                <a:cs typeface="Corbel"/>
              </a:rPr>
              <a:t>Time to first encounter/first seeing a mosquito(indicate seconds or minutes): ________ 				</a:t>
            </a:r>
          </a:p>
          <a:p>
            <a:pPr>
              <a:buNone/>
            </a:pPr>
            <a:endParaRPr lang="en-US" sz="1200" dirty="0">
              <a:latin typeface="Corbel"/>
              <a:cs typeface="Corbel"/>
            </a:endParaRPr>
          </a:p>
          <a:p>
            <a:pPr>
              <a:buNone/>
            </a:pPr>
            <a:r>
              <a:rPr lang="en-US" sz="1200" dirty="0">
                <a:latin typeface="Corbel"/>
                <a:cs typeface="Corbel"/>
              </a:rPr>
              <a:t>Circle # of mosquitoes encountered: NONE,  FEW (1-3),  SOME (4-10),  MANY (+ 10)</a:t>
            </a:r>
          </a:p>
          <a:p>
            <a:pPr>
              <a:buNone/>
            </a:pPr>
            <a:endParaRPr lang="en-US" sz="1200" dirty="0">
              <a:latin typeface="Corbel"/>
              <a:cs typeface="Corbel"/>
            </a:endParaRPr>
          </a:p>
          <a:p>
            <a:pPr>
              <a:buNone/>
            </a:pPr>
            <a:r>
              <a:rPr lang="en-US" sz="1200" dirty="0">
                <a:latin typeface="Corbel"/>
                <a:cs typeface="Corbel"/>
              </a:rPr>
              <a:t>How tolerable was your experience (circle one):  JUST FINE, IRRITATING, INTOLERABLE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A095-7D34-2546-BC46-15F1454DF5E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34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Office Theme</vt:lpstr>
      <vt:lpstr>PowerPoint Presentation</vt:lpstr>
      <vt:lpstr>Task 4. Your Data (1 day in the middle of each month, please use same time of day and same location)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Jordan</dc:creator>
  <cp:lastModifiedBy>Rebecca Jordan</cp:lastModifiedBy>
  <cp:revision>1</cp:revision>
  <dcterms:created xsi:type="dcterms:W3CDTF">2014-03-06T21:47:32Z</dcterms:created>
  <dcterms:modified xsi:type="dcterms:W3CDTF">2014-03-06T21:47:51Z</dcterms:modified>
</cp:coreProperties>
</file>