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A28D-3C2B-499D-A03F-0526DE9E52D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3D07-C24D-44F3-851B-1E8526AF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!OLE_LINK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/>
                <a:cs typeface="Corbel"/>
              </a:rPr>
              <a:t>Task </a:t>
            </a:r>
            <a:r>
              <a:rPr lang="en-US" dirty="0">
                <a:latin typeface="Corbel"/>
                <a:cs typeface="Corbel"/>
              </a:rPr>
              <a:t>2</a:t>
            </a:r>
            <a:r>
              <a:rPr lang="en-US" dirty="0" smtClean="0">
                <a:latin typeface="Corbel"/>
                <a:cs typeface="Corbel"/>
              </a:rPr>
              <a:t>. Spotting mosquito habitats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1"/>
            <a:ext cx="9144000" cy="5578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rbel"/>
                <a:cs typeface="Corbel"/>
              </a:rPr>
              <a:t>Goal:</a:t>
            </a:r>
            <a:r>
              <a:rPr lang="en-US" sz="1600" dirty="0">
                <a:latin typeface="Corbel"/>
                <a:cs typeface="Corbel"/>
              </a:rPr>
              <a:t> Individual’s will be able to highlight key problem areas for mosquito growth. </a:t>
            </a:r>
          </a:p>
          <a:p>
            <a:pPr>
              <a:buNone/>
            </a:pPr>
            <a:endParaRPr lang="en-US" sz="1600" b="1" dirty="0">
              <a:latin typeface="Corbel"/>
              <a:cs typeface="Corbel"/>
            </a:endParaRPr>
          </a:p>
          <a:p>
            <a:pPr>
              <a:buNone/>
            </a:pPr>
            <a:r>
              <a:rPr lang="en-US" sz="1600" b="1" dirty="0">
                <a:latin typeface="Corbel"/>
                <a:cs typeface="Corbel"/>
              </a:rPr>
              <a:t>Materials Needed:</a:t>
            </a:r>
            <a:endParaRPr lang="en-US" sz="1600" dirty="0">
              <a:latin typeface="Corbel"/>
              <a:cs typeface="Corbel"/>
            </a:endParaRPr>
          </a:p>
          <a:p>
            <a:pPr>
              <a:buNone/>
            </a:pPr>
            <a:r>
              <a:rPr lang="en-US" sz="1600" dirty="0">
                <a:latin typeface="Corbel"/>
                <a:cs typeface="Corbel"/>
              </a:rPr>
              <a:t>--Survey Data Worksheets</a:t>
            </a:r>
          </a:p>
          <a:p>
            <a:pPr>
              <a:buNone/>
            </a:pPr>
            <a:endParaRPr lang="en-US" sz="1600" dirty="0">
              <a:latin typeface="Corbel"/>
              <a:cs typeface="Corbel"/>
            </a:endParaRPr>
          </a:p>
          <a:p>
            <a:pPr>
              <a:buNone/>
            </a:pPr>
            <a:r>
              <a:rPr lang="en-US" sz="1600" b="1" dirty="0">
                <a:latin typeface="Corbel"/>
                <a:cs typeface="Corbel"/>
              </a:rPr>
              <a:t>Guidelines and Research:</a:t>
            </a:r>
            <a:r>
              <a:rPr lang="en-US" sz="1600" dirty="0">
                <a:latin typeface="Corbel"/>
                <a:cs typeface="Corbel"/>
              </a:rPr>
              <a:t>	</a:t>
            </a:r>
          </a:p>
          <a:p>
            <a:pPr>
              <a:buNone/>
            </a:pPr>
            <a:r>
              <a:rPr lang="en-US" sz="1600" dirty="0">
                <a:latin typeface="Corbel"/>
                <a:cs typeface="Corbel"/>
              </a:rPr>
              <a:t>	Individuals will be able to identify a mosquito lifecycle, which includes the habitats that mosquitoes live in and need for reproduction. They will then complete an initial physical and biological assessment of their field site using a data collection form. During this initial survey, individuals will also note potential mosquito breeding habitats.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A095-7D34-2546-BC46-15F1454DF5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9144000" cy="54403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>
                <a:latin typeface="Corbel"/>
                <a:cs typeface="Corbel"/>
              </a:rPr>
              <a:t>First look at the mosquito stoppers descriptions.</a:t>
            </a:r>
          </a:p>
          <a:p>
            <a:pPr>
              <a:buNone/>
            </a:pPr>
            <a:r>
              <a:rPr lang="en-US" sz="4000" dirty="0">
                <a:latin typeface="Corbel"/>
                <a:cs typeface="Corbel"/>
              </a:rPr>
              <a:t>1. Considering the property of your residence, develop a list of areas you think are potential breeding habitats for mosquitoes.</a:t>
            </a:r>
          </a:p>
          <a:p>
            <a:pPr>
              <a:buNone/>
            </a:pPr>
            <a:r>
              <a:rPr lang="en-US" sz="4000" dirty="0">
                <a:latin typeface="Corbel"/>
                <a:cs typeface="Corbel"/>
              </a:rPr>
              <a:t>	* Breeding habitats can include natural and man-made water bodies (e.g. trash, tires, play structures, potted plants, etc).</a:t>
            </a:r>
          </a:p>
          <a:p>
            <a:pPr>
              <a:buNone/>
            </a:pPr>
            <a:r>
              <a:rPr lang="en-US" sz="4000" dirty="0">
                <a:latin typeface="Corbel"/>
                <a:cs typeface="Corbel"/>
              </a:rPr>
              <a:t>3. Take your site survey form and note both biological and non-biological features of the sites you have selected. Regarding site ID please provide the street address (note: this information will only be used to map mosquito habitats). Also mark down the number and type of potential mosquito breeding habitats.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A095-7D34-2546-BC46-15F1454DF5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orbel"/>
                <a:cs typeface="Corbel"/>
              </a:rPr>
              <a:t>Task 2. Spotting mosquito habitats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036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A095-7D34-2546-BC46-15F1454DF5E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524000" y="1"/>
          <a:ext cx="61842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15000" imgH="6337300" progId="Word.Document.12">
                  <p:link updateAutomatic="1"/>
                </p:oleObj>
              </mc:Choice>
              <mc:Fallback>
                <p:oleObj name="Document" r:id="rId3" imgW="5715000" imgH="6337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618428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08282" y="0"/>
            <a:ext cx="2959718" cy="37465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/>
                <a:cs typeface="Corbel"/>
              </a:rPr>
              <a:t>Task 1. Mosquito Habitats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1300" y="394970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bel"/>
                <a:cs typeface="Corbel"/>
              </a:rPr>
              <a:t>Mosquito Habitats</a:t>
            </a:r>
          </a:p>
        </p:txBody>
      </p:sp>
    </p:spTree>
    <p:extLst>
      <p:ext uri="{BB962C8B-B14F-4D97-AF65-F5344CB8AC3E}">
        <p14:creationId xmlns:p14="http://schemas.microsoft.com/office/powerpoint/2010/main" val="267328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A095-7D34-2546-BC46-15F1454DF5E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587500"/>
          <a:ext cx="91440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774700"/>
                <a:gridCol w="1130300"/>
                <a:gridCol w="1130300"/>
                <a:gridCol w="1092200"/>
                <a:gridCol w="1981200"/>
                <a:gridCol w="2120900"/>
              </a:tblGrid>
              <a:tr h="9067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Site within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yard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Air Temp (F)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Water Presence? (Y/N)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Habitat diameter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Habitat Type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Physical Notes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Biological Notes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rbel"/>
                <a:cs typeface="Corbel"/>
              </a:rPr>
              <a:t>Task </a:t>
            </a:r>
            <a:r>
              <a:rPr lang="en-US" dirty="0">
                <a:latin typeface="Corbel"/>
                <a:cs typeface="Corbel"/>
              </a:rPr>
              <a:t>2</a:t>
            </a:r>
            <a:r>
              <a:rPr lang="en-US" dirty="0" smtClean="0">
                <a:latin typeface="Corbel"/>
                <a:cs typeface="Corbel"/>
              </a:rPr>
              <a:t>. Spotting mosquito habitats</a:t>
            </a:r>
            <a:br>
              <a:rPr lang="en-US" dirty="0" smtClean="0">
                <a:latin typeface="Corbel"/>
                <a:cs typeface="Corbel"/>
              </a:rPr>
            </a:br>
            <a:r>
              <a:rPr lang="en-US" dirty="0" smtClean="0">
                <a:latin typeface="Corbel"/>
                <a:cs typeface="Corbel"/>
              </a:rPr>
              <a:t>(take multiple sheets)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998" y="1143000"/>
            <a:ext cx="626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ID: 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154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Office Theme</vt:lpstr>
      <vt:lpstr>!OLE_LINK7</vt:lpstr>
      <vt:lpstr>Task 2. Spotting mosquito habitats</vt:lpstr>
      <vt:lpstr>PowerPoint Presentation</vt:lpstr>
      <vt:lpstr>Task 1. Mosquito Habitats</vt:lpstr>
      <vt:lpstr>Task 2. Spotting mosquito habitats (take multiple sheets)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2. Spotting mosquito habitats</dc:title>
  <dc:creator>Rebecca Jordan</dc:creator>
  <cp:lastModifiedBy>Rebecca Jordan</cp:lastModifiedBy>
  <cp:revision>1</cp:revision>
  <dcterms:created xsi:type="dcterms:W3CDTF">2014-03-06T21:46:17Z</dcterms:created>
  <dcterms:modified xsi:type="dcterms:W3CDTF">2014-03-06T21:46:34Z</dcterms:modified>
</cp:coreProperties>
</file>